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61" r:id="rId5"/>
    <p:sldId id="262" r:id="rId6"/>
    <p:sldId id="283" r:id="rId7"/>
    <p:sldId id="263" r:id="rId8"/>
    <p:sldId id="27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58" r:id="rId23"/>
    <p:sldId id="259" r:id="rId24"/>
    <p:sldId id="278" r:id="rId25"/>
    <p:sldId id="279" r:id="rId26"/>
  </p:sldIdLst>
  <p:sldSz cx="6858000" cy="9906000" type="A4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3858" y="-81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2DFAE-197A-4AF7-BBFC-CCA715AFC42F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14550" y="746125"/>
            <a:ext cx="257651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930E9-43F6-4BA6-A858-F0611DDA73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443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4550" y="746125"/>
            <a:ext cx="2576513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930E9-43F6-4BA6-A858-F0611DDA733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527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4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867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78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2"/>
            <a:ext cx="1543050" cy="84522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2"/>
            <a:ext cx="4514850" cy="8452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615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792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9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39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3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3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173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183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501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973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94409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5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79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2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4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735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3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8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80676-AE74-4F13-B1C1-CCFA63F449D6}" type="datetimeFigureOut">
              <a:rPr lang="en-US" smtClean="0"/>
              <a:pPr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8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8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6B025-FFF4-4676-A405-892EE69EC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245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backup arh\My Documents\My Pictures\Herculane 2011\Herculane 2011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078" y="4934175"/>
            <a:ext cx="5600515" cy="455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backup arh\My Documents\My Pictures\Herculane 2011\Herculane 2011 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078" y="39698"/>
            <a:ext cx="5600515" cy="455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5077" y="4552890"/>
            <a:ext cx="519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Podul</a:t>
            </a:r>
            <a:r>
              <a:rPr lang="en-US" dirty="0" smtClean="0"/>
              <a:t> de </a:t>
            </a:r>
            <a:r>
              <a:rPr lang="en-US" dirty="0" err="1" smtClean="0"/>
              <a:t>piatr</a:t>
            </a:r>
            <a:r>
              <a:rPr lang="ro-RO" dirty="0" smtClean="0"/>
              <a:t>ă (CS-II-m-A-10973)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5077" y="9490597"/>
            <a:ext cx="393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Podul de fontă  (CS-II-m-A-10976)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7001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backup arh\My Documents\My Pictures\Herculane 2011\Herculane 2011 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279" y="84425"/>
            <a:ext cx="5514074" cy="44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backup arh\My Documents\My Pictures\Herculane 2011\Herculane 2011 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279" y="5013603"/>
            <a:ext cx="5514074" cy="44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3279" y="4564611"/>
            <a:ext cx="487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Fostul ”Sanatoriul ofițeresc” ( CS-II-m-B-11012.02)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3280" y="9493788"/>
            <a:ext cx="363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Hotel ”Severin” (CS-II-m-B-11013.02)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170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backup arh\My Documents\My Pictures\Herculane 2011\Herculane 2011 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324" y="145505"/>
            <a:ext cx="5525036" cy="448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backup arh\My Documents\My Pictures\Herculane 2011\Herculane 201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324" y="5006538"/>
            <a:ext cx="5525036" cy="448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4325" y="4634596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Baia ”Diana” (CS-II-m-B-11014)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4324" y="9495629"/>
            <a:ext cx="331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Băile ”Neptun” (CS-II-m-A-11015)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8846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\Pictures\Herculane 2016-12-17\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1438" y="194473"/>
            <a:ext cx="5555940" cy="437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\Pictures\Herculane 2016-12-17\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1438" y="4953000"/>
            <a:ext cx="5568618" cy="45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1438" y="4564531"/>
            <a:ext cx="503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Vila </a:t>
            </a:r>
            <a:r>
              <a:rPr lang="ro-RO" dirty="0" smtClean="0"/>
              <a:t> ”Feneșan”, fost Hotel ”Ganz” (CS-II-m-B-11006)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1439" y="9477503"/>
            <a:ext cx="319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Hotel ”Cerna” (CS-II-m-B-10985)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310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\Pictures\Herculane 2016-12-17\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129833"/>
            <a:ext cx="5616624" cy="45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\Pictures\Herculane 2016-12-17\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586" y="5061442"/>
            <a:ext cx="5616624" cy="445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7" y="4693340"/>
            <a:ext cx="331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”Săracilor” (CS-II-m-B-10997)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9137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\Pictures\baileherculane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177" y="116463"/>
            <a:ext cx="5568617" cy="448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\Pictures\Herculane 2016-12-17\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176" y="4995936"/>
            <a:ext cx="5568618" cy="45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2176" y="4598803"/>
            <a:ext cx="462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Biserica ”Schimbarea la Față” (CS-II-m-B-10999)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2176" y="9520438"/>
            <a:ext cx="511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Pavilionul 12, fost Hotel ”Ștefania” (CS-II-m-B-11000)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9476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ackup arh\My Documents\My Pictures\Herculane 2011\Herculane 2011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80236"/>
            <a:ext cx="5688632" cy="448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\Pictures\Hotel_Traian,_fost_Hotel_Car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4971446"/>
            <a:ext cx="5688633" cy="44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6" y="4562957"/>
            <a:ext cx="347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Hotel ”Decebal”  (CS-II-m-A-11005)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2736" y="9439834"/>
            <a:ext cx="3232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Hotel ”Traian” (CS-II-m-A-11002)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606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Herculane 2013\herculane cazinou\herculane 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113780"/>
            <a:ext cx="5549563" cy="45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\Pictures\Herculane 2016-12-17\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322" y="5031009"/>
            <a:ext cx="5529773" cy="44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2735" y="4622800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Cazinoul (CS-II-m-A-11004.01)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2736" y="9523949"/>
            <a:ext cx="333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”Elisabeta” (CS-II-m-B-11003)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31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\Pictures\Herculane 2016-12-17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750" y="194471"/>
            <a:ext cx="5544617" cy="43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\Pictures\Herculane 2016-12-17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750" y="5109017"/>
            <a:ext cx="5544617" cy="43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6750" y="4718974"/>
            <a:ext cx="379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Parcul Cazinoului (CS-II-m-A-11004.02)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6751" y="9477503"/>
            <a:ext cx="438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Chioșcul pentru fanfară (CS-II-m-A-11004.03)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530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\Pictures\Herculane 2016-12-17\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760" y="175362"/>
            <a:ext cx="5445224" cy="442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\Pictures\Herculane 2016-12-17\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760" y="5031008"/>
            <a:ext cx="5445224" cy="442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8761" y="4599607"/>
            <a:ext cx="322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Vila </a:t>
            </a:r>
            <a:r>
              <a:rPr lang="ro-RO" dirty="0" smtClean="0"/>
              <a:t>”R</a:t>
            </a:r>
            <a:r>
              <a:rPr lang="en-US" dirty="0" smtClean="0"/>
              <a:t>e</a:t>
            </a:r>
            <a:r>
              <a:rPr lang="ro-RO" dirty="0" smtClean="0"/>
              <a:t>șița 2” (CS-II-m-B-10988)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8761" y="9455253"/>
            <a:ext cx="322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”Reșița 1” (CS-II-m-B-10989)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946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\Pictures\Herculane 2016-12-17\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8886" y="155388"/>
            <a:ext cx="5407067" cy="439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\Pictures\Herculane 2016-12-17\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8886" y="5090640"/>
            <a:ext cx="5407067" cy="439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8886" y="4548629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Vilă (CS-II-m-B-10990)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8886" y="9483881"/>
            <a:ext cx="354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”Miramonte” (CS-II-m-B-10991)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51030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\Pictures\Herculane 2016-12-17\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293" y="26266"/>
            <a:ext cx="5458775" cy="432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8270" y="4294982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Ansamblul de arhitectură </a:t>
            </a:r>
            <a:r>
              <a:rPr lang="ro-RO" i="1" dirty="0" smtClean="0"/>
              <a:t>balneară ”Piața Hercules”</a:t>
            </a:r>
          </a:p>
          <a:p>
            <a:r>
              <a:rPr lang="ro-RO" i="1" dirty="0" smtClean="0"/>
              <a:t>(CS-II-a-A-10978)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22140" y="9495538"/>
            <a:ext cx="58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Ansamblul Cazinoului (CS-II-a-A-11004)</a:t>
            </a:r>
            <a:endParaRPr lang="en-US" dirty="0"/>
          </a:p>
        </p:txBody>
      </p:sp>
      <p:pic>
        <p:nvPicPr>
          <p:cNvPr id="2052" name="Picture 4" descr="C:\Users\AS\Pictures\Herculane 2016-12-17\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597" y="5057178"/>
            <a:ext cx="5493471" cy="446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1732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\Pictures\Herculane 2016-12-17\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752" y="116463"/>
            <a:ext cx="5472989" cy="444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\Pictures\Herculane 2016-12-17\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750" y="4953000"/>
            <a:ext cx="5472989" cy="444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6752" y="4563266"/>
            <a:ext cx="382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”Funcționarilor” (CS-II-m-B-11016)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6751" y="939980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”Livia” (CS-II-m-B-11027)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6497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\Pictures\hotel-roman-baile_herculane-kg97l0eznj64-730x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350489"/>
            <a:ext cx="5561856" cy="36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backup arh\My Documents\My Pictures\Herculane 2011\Herculane 2011 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4629406"/>
            <a:ext cx="5561856" cy="470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2737" y="4016896"/>
            <a:ext cx="327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Izvorul Hygeea (CS-II-m-B-11017)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2736" y="9373160"/>
            <a:ext cx="30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Baia romană (CS-II-m-B-11018)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5203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\Pictures\Herculane 2016-12-17\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674" y="160265"/>
            <a:ext cx="5484694" cy="44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\Pictures\Herculane 2016-12-17\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674" y="5045517"/>
            <a:ext cx="5478670" cy="445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6674" y="461657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Vilă (CS-II-m-B-11019)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6674" y="9496936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”Doboșan” (CS-II-m-B-11022)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9482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\Pictures\3757017539_b015b87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5031009"/>
            <a:ext cx="5551264" cy="451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\Pictures\Herculane 2016-12-17\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194471"/>
            <a:ext cx="5551264" cy="44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2737" y="4622800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”Vălușescu” (CS-II-m-B-11023)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6752" y="9541411"/>
            <a:ext cx="361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Vila ”Crăciunescu” (CS-II-m-B-11024)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2101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\Pictures\121713591346920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451" y="134353"/>
            <a:ext cx="5542911" cy="43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\Pictures\V-23-baile-hercu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450" y="4874991"/>
            <a:ext cx="5542911" cy="45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6450" y="4485930"/>
            <a:ext cx="374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Î</a:t>
            </a:r>
            <a:r>
              <a:rPr lang="ro-RO" dirty="0" smtClean="0"/>
              <a:t>ndiguire râu Cerna  (CS-II-m-B-10975)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6451" y="9378607"/>
            <a:ext cx="235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Gara (CS-II-m-A-11025)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2631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\Pictures\Herculane 2016-12-17\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625" y="194471"/>
            <a:ext cx="5541235" cy="450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S\Pictures\Herculane 2016-12-17\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624" y="5109018"/>
            <a:ext cx="5451589" cy="442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1625" y="4696724"/>
            <a:ext cx="37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Statuia lui Hercules (CS-III-m-A-11232)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1624" y="9538434"/>
            <a:ext cx="490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mtClean="0"/>
              <a:t>Bustul generalului Nicolae Vicol (CS-III-m-B-11230)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71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\Pictures\Herculane 2016-12-17\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728" y="34130"/>
            <a:ext cx="5638837" cy="45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0728" y="4615683"/>
            <a:ext cx="563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Ansamblu str. Cerna și Piața 1 Mai (CS-II-a-B-10979)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80730" y="9612563"/>
            <a:ext cx="450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Ansamblu ”Str.ada Izvorului” (CS-II-a-B-10983)</a:t>
            </a:r>
            <a:endParaRPr lang="en-US" dirty="0"/>
          </a:p>
        </p:txBody>
      </p:sp>
      <p:pic>
        <p:nvPicPr>
          <p:cNvPr id="1027" name="Picture 3" descr="C:\Users\AS\Pictures\img_5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002" y="4969244"/>
            <a:ext cx="5645702" cy="45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903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\Pictures\Herculane 2016-12-17\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728" y="0"/>
            <a:ext cx="5634632" cy="45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\Pictures\Herculane 2016-12-17\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444" y="5031009"/>
            <a:ext cx="5637917" cy="45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0728" y="457813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Ansamblu ”Strada Cerna” (CS-II-a-A-10981)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7442" y="9505890"/>
            <a:ext cx="50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Ansamblu ”Locuințe grănicerești” (CS-II-A-B-10996)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2257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Herculane 2013\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46" y="4836459"/>
            <a:ext cx="5654042" cy="4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1270" y="4370294"/>
            <a:ext cx="532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Ansamblul balnear ”Apollo 1” (CS-II-a-B-11012)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9080" y="9430369"/>
            <a:ext cx="457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Ansamblul balnear ”Apollo 2” (CS-II-a-B-11013)</a:t>
            </a:r>
            <a:endParaRPr lang="en-US" dirty="0"/>
          </a:p>
        </p:txBody>
      </p:sp>
      <p:pic>
        <p:nvPicPr>
          <p:cNvPr id="12" name="Picture 4" descr="C:\Users\AS\Pictures\290px-RO_CS_Baile_Herculan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9080" y="289044"/>
            <a:ext cx="5591998" cy="40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3255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\Pictures\baia-hebe-din-baile-herculane-judetul-caras-sever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656" y="194471"/>
            <a:ext cx="5547157" cy="44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\Pictures\descărcar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373" y="5031009"/>
            <a:ext cx="5552924" cy="45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4655" y="4681070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Baia</a:t>
            </a:r>
            <a:r>
              <a:rPr lang="en-US" dirty="0" smtClean="0"/>
              <a:t> </a:t>
            </a:r>
            <a:r>
              <a:rPr lang="ro-RO" dirty="0" smtClean="0"/>
              <a:t>”Hebe” (CS-II-m-B-11013.01)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4655" y="9536953"/>
            <a:ext cx="43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Pavilionul de hidroterapie (CS-II-m-B-11001)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677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backup arh\My Documents\My Pictures\Herculane 2011\Herculane 2011 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514" y="5031008"/>
            <a:ext cx="5474060" cy="444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\Pictures\Herculane 2016-12-17\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514" y="77694"/>
            <a:ext cx="5474060" cy="444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3515" y="4640965"/>
            <a:ext cx="555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Fosta Administrație militară și cazarmă ( CS-II-m-B-11007)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3514" y="9478681"/>
            <a:ext cx="358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Direcțiunea Băilor (CS-II-m-B-11008)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692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\Pictures\Picture-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617" y="116463"/>
            <a:ext cx="5568619" cy="45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Radna Herculane 2013-08-23\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157" y="5031009"/>
            <a:ext cx="5590928" cy="454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9616" y="4640965"/>
            <a:ext cx="445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Fosta ”Ospătăria cea mare” (CS-II-m-B-11009)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1157" y="9573638"/>
            <a:ext cx="519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Fost ”Spitalul pt.trupă șisubofițeri” ( CS-II-m-B-11010)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831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\Pictures\123501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952" y="326170"/>
            <a:ext cx="5653899" cy="406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backup arh\My Documents\My Pictures\Herculane 2011\Herculane 2011 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914" y="4796983"/>
            <a:ext cx="5664628" cy="460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6914" y="4393590"/>
            <a:ext cx="553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Biserica romano-catolică ”Sfânta Maria (CS-II-m-B-11011)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6914" y="9399494"/>
            <a:ext cx="414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Fosta ”Baie comună” (CS-II-m-B-11012.01)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0775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355</Words>
  <Application>Microsoft Office PowerPoint</Application>
  <PresentationFormat>A4 Paper (210x297 mm)</PresentationFormat>
  <Paragraphs>51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</dc:creator>
  <cp:lastModifiedBy>DATAPRINT INTERNATIONAL</cp:lastModifiedBy>
  <cp:revision>51</cp:revision>
  <dcterms:created xsi:type="dcterms:W3CDTF">2017-01-01T14:02:35Z</dcterms:created>
  <dcterms:modified xsi:type="dcterms:W3CDTF">2017-01-18T10:41:15Z</dcterms:modified>
</cp:coreProperties>
</file>